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1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3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0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9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6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3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2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3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7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67D9-ED0E-674F-8EC0-689758AC1F6B}" type="datetimeFigureOut">
              <a:rPr lang="en-US" smtClean="0"/>
              <a:t>6/17/20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DB90F-3AA6-EE49-8540-2FC7BA1D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9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jpg"/><Relationship Id="rId12" Type="http://schemas.openxmlformats.org/officeDocument/2006/relationships/image" Target="../media/image8.jpg"/><Relationship Id="rId13" Type="http://schemas.openxmlformats.org/officeDocument/2006/relationships/image" Target="../media/image9.jpg"/><Relationship Id="rId14" Type="http://schemas.openxmlformats.org/officeDocument/2006/relationships/image" Target="../media/image10.jpg"/><Relationship Id="rId15" Type="http://schemas.openxmlformats.org/officeDocument/2006/relationships/image" Target="../media/image11.png"/><Relationship Id="rId16" Type="http://schemas.openxmlformats.org/officeDocument/2006/relationships/image" Target="../media/image12.png"/><Relationship Id="rId17" Type="http://schemas.openxmlformats.org/officeDocument/2006/relationships/image" Target="../media/image13.jpg"/><Relationship Id="rId18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s://www.youtube.com/watch?v=2MMiie4vNwk" TargetMode="External"/><Relationship Id="rId4" Type="http://schemas.openxmlformats.org/officeDocument/2006/relationships/hyperlink" Target="https://www.youtube.com/watch?v=75p-N9YKqNo" TargetMode="External"/><Relationship Id="rId5" Type="http://schemas.openxmlformats.org/officeDocument/2006/relationships/hyperlink" Target="https://www.youtube.com/watch?v=dk9Yt1PqQiw" TargetMode="External"/><Relationship Id="rId6" Type="http://schemas.openxmlformats.org/officeDocument/2006/relationships/image" Target="../media/image2.png"/><Relationship Id="rId7" Type="http://schemas.openxmlformats.org/officeDocument/2006/relationships/image" Target="../media/image3.jpg"/><Relationship Id="rId8" Type="http://schemas.openxmlformats.org/officeDocument/2006/relationships/image" Target="../media/image4.jpg"/><Relationship Id="rId9" Type="http://schemas.openxmlformats.org/officeDocument/2006/relationships/image" Target="../media/image5.jpg"/><Relationship Id="rId10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jpg"/><Relationship Id="rId12" Type="http://schemas.openxmlformats.org/officeDocument/2006/relationships/image" Target="../media/image9.jpg"/><Relationship Id="rId13" Type="http://schemas.openxmlformats.org/officeDocument/2006/relationships/image" Target="../media/image10.jp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jpg"/><Relationship Id="rId17" Type="http://schemas.openxmlformats.org/officeDocument/2006/relationships/image" Target="../media/image14.png"/><Relationship Id="rId1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2MMiie4vNwk" TargetMode="External"/><Relationship Id="rId3" Type="http://schemas.openxmlformats.org/officeDocument/2006/relationships/hyperlink" Target="https://www.youtube.com/watch?v=75p-N9YKqNo" TargetMode="External"/><Relationship Id="rId4" Type="http://schemas.openxmlformats.org/officeDocument/2006/relationships/hyperlink" Target="https://www.youtube.com/watch?v=dk9Yt1PqQiw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jpg"/><Relationship Id="rId7" Type="http://schemas.openxmlformats.org/officeDocument/2006/relationships/image" Target="../media/image4.jpg"/><Relationship Id="rId8" Type="http://schemas.openxmlformats.org/officeDocument/2006/relationships/image" Target="../media/image5.jpg"/><Relationship Id="rId9" Type="http://schemas.openxmlformats.org/officeDocument/2006/relationships/image" Target="../media/image6.png"/><Relationship Id="rId10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30176"/>
            <a:ext cx="7772400" cy="68474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Ways you can get your child ready for</a:t>
            </a:r>
            <a:endParaRPr lang="en-US" sz="3200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583" y="814917"/>
            <a:ext cx="4953000" cy="124387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32189"/>
              </p:ext>
            </p:extLst>
          </p:nvPr>
        </p:nvGraphicFramePr>
        <p:xfrm>
          <a:off x="471831" y="2308742"/>
          <a:ext cx="8530168" cy="4352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2542"/>
                <a:gridCol w="2132542"/>
                <a:gridCol w="2132542"/>
                <a:gridCol w="2132542"/>
              </a:tblGrid>
              <a:tr h="1444513">
                <a:tc>
                  <a:txBody>
                    <a:bodyPr/>
                    <a:lstStyle/>
                    <a:p>
                      <a:r>
                        <a:rPr lang="en-US" dirty="0" smtClean="0"/>
                        <a:t>Practice having your child say and write their first and last name.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Practice naming the uppercase and lowercase letters.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Practice writing uppercase and lowercase letters.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Sing the ABC’s with your child.</a:t>
                      </a:r>
                      <a:endParaRPr lang="en-US" dirty="0"/>
                    </a:p>
                  </a:txBody>
                  <a:tcPr/>
                </a:tc>
              </a:tr>
              <a:tr h="1444513">
                <a:tc>
                  <a:txBody>
                    <a:bodyPr/>
                    <a:lstStyle/>
                    <a:p>
                      <a:r>
                        <a:rPr lang="en-US" dirty="0" smtClean="0"/>
                        <a:t>Practice using scissors and</a:t>
                      </a:r>
                      <a:r>
                        <a:rPr lang="en-US" baseline="0" dirty="0" smtClean="0"/>
                        <a:t> glue.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Practice identifying the</a:t>
                      </a:r>
                      <a:r>
                        <a:rPr lang="en-US" baseline="0" dirty="0" smtClean="0">
                          <a:hlinkClick r:id="rId5"/>
                        </a:rPr>
                        <a:t> numbers and counting  1-10.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Talk to your child</a:t>
                      </a:r>
                      <a:r>
                        <a:rPr lang="en-US" baseline="0" dirty="0" smtClean="0"/>
                        <a:t> about taking turns and sharing.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Talk</a:t>
                      </a:r>
                      <a:r>
                        <a:rPr lang="en-US" baseline="0" dirty="0" smtClean="0"/>
                        <a:t> to your child and have him/her practice listening and following directions.</a:t>
                      </a:r>
                      <a:endParaRPr lang="en-US" dirty="0"/>
                    </a:p>
                  </a:txBody>
                  <a:tcPr/>
                </a:tc>
              </a:tr>
              <a:tr h="1444513">
                <a:tc>
                  <a:txBody>
                    <a:bodyPr/>
                    <a:lstStyle/>
                    <a:p>
                      <a:r>
                        <a:rPr lang="en-US" dirty="0" smtClean="0"/>
                        <a:t>Teach your child how to take</a:t>
                      </a:r>
                      <a:r>
                        <a:rPr lang="en-US" baseline="0" dirty="0" smtClean="0"/>
                        <a:t> care of basic needs such as restroom/ tissues.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Practice tying shoes</a:t>
                      </a:r>
                    </a:p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your child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Talk </a:t>
                      </a:r>
                      <a:r>
                        <a:rPr lang="en-US" dirty="0" smtClean="0"/>
                        <a:t>to your child about telling an adult if something is</a:t>
                      </a:r>
                      <a:r>
                        <a:rPr lang="en-US" baseline="0" dirty="0" smtClean="0"/>
                        <a:t> wrong.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to your child! Listen to nursery rhymes</a:t>
                      </a:r>
                      <a:r>
                        <a:rPr lang="en-US" baseline="0" dirty="0" smtClean="0"/>
                        <a:t> with your child!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63" y="3221822"/>
            <a:ext cx="598466" cy="439380"/>
          </a:xfrm>
          <a:prstGeom prst="rect">
            <a:avLst/>
          </a:prstGeom>
        </p:spPr>
      </p:pic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632" y="3221822"/>
            <a:ext cx="873623" cy="409931"/>
          </a:xfrm>
          <a:prstGeom prst="rect">
            <a:avLst/>
          </a:prstGeom>
        </p:spPr>
      </p:pic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21" y="4343762"/>
            <a:ext cx="716442" cy="716442"/>
          </a:xfrm>
          <a:prstGeom prst="rect">
            <a:avLst/>
          </a:prstGeom>
        </p:spPr>
      </p:pic>
      <p:pic>
        <p:nvPicPr>
          <p:cNvPr id="10" name="Picture 9" descr="download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272" y="4558629"/>
            <a:ext cx="657966" cy="683240"/>
          </a:xfrm>
          <a:prstGeom prst="rect">
            <a:avLst/>
          </a:prstGeom>
        </p:spPr>
      </p:pic>
      <p:pic>
        <p:nvPicPr>
          <p:cNvPr id="11" name="Picture 10" descr="download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6" y="4583448"/>
            <a:ext cx="810364" cy="658421"/>
          </a:xfrm>
          <a:prstGeom prst="rect">
            <a:avLst/>
          </a:prstGeom>
        </p:spPr>
      </p:pic>
      <p:pic>
        <p:nvPicPr>
          <p:cNvPr id="12" name="Picture 11" descr="download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95" y="5897393"/>
            <a:ext cx="1185731" cy="757378"/>
          </a:xfrm>
          <a:prstGeom prst="rect">
            <a:avLst/>
          </a:prstGeom>
        </p:spPr>
      </p:pic>
      <p:pic>
        <p:nvPicPr>
          <p:cNvPr id="13" name="Picture 12" descr="download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173" y="6096361"/>
            <a:ext cx="590549" cy="558410"/>
          </a:xfrm>
          <a:prstGeom prst="rect">
            <a:avLst/>
          </a:prstGeom>
        </p:spPr>
      </p:pic>
      <p:pic>
        <p:nvPicPr>
          <p:cNvPr id="14" name="Picture 13" descr="download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491" y="6034717"/>
            <a:ext cx="955493" cy="620054"/>
          </a:xfrm>
          <a:prstGeom prst="rect">
            <a:avLst/>
          </a:prstGeom>
        </p:spPr>
      </p:pic>
      <p:pic>
        <p:nvPicPr>
          <p:cNvPr id="15" name="Picture 14" descr="download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446" y="6034717"/>
            <a:ext cx="624755" cy="677700"/>
          </a:xfrm>
          <a:prstGeom prst="rect">
            <a:avLst/>
          </a:prstGeom>
        </p:spPr>
      </p:pic>
      <p:pic>
        <p:nvPicPr>
          <p:cNvPr id="16" name="Picture 15" descr="download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296" y="4672540"/>
            <a:ext cx="869674" cy="490180"/>
          </a:xfrm>
          <a:prstGeom prst="rect">
            <a:avLst/>
          </a:prstGeom>
        </p:spPr>
      </p:pic>
      <p:pic>
        <p:nvPicPr>
          <p:cNvPr id="17" name="Picture 16" descr="download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35" y="3110534"/>
            <a:ext cx="693622" cy="521219"/>
          </a:xfrm>
          <a:prstGeom prst="rect">
            <a:avLst/>
          </a:prstGeom>
        </p:spPr>
      </p:pic>
      <p:pic>
        <p:nvPicPr>
          <p:cNvPr id="19" name="Picture 18" descr="download.jp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431" y="3223151"/>
            <a:ext cx="759130" cy="519111"/>
          </a:xfrm>
          <a:prstGeom prst="rect">
            <a:avLst/>
          </a:prstGeom>
        </p:spPr>
      </p:pic>
      <p:pic>
        <p:nvPicPr>
          <p:cNvPr id="20" name="Picture 19" descr="download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939" y="814917"/>
            <a:ext cx="1013544" cy="108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2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30176"/>
            <a:ext cx="7772400" cy="684741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Comic Sans MS"/>
                <a:cs typeface="Comic Sans MS"/>
              </a:rPr>
              <a:t>Maneras</a:t>
            </a:r>
            <a:r>
              <a:rPr lang="en-US" sz="3200" dirty="0">
                <a:latin typeface="Comic Sans MS"/>
                <a:cs typeface="Comic Sans MS"/>
              </a:rPr>
              <a:t> de </a:t>
            </a:r>
            <a:r>
              <a:rPr lang="en-US" sz="3200" dirty="0" err="1">
                <a:latin typeface="Comic Sans MS"/>
                <a:cs typeface="Comic Sans MS"/>
              </a:rPr>
              <a:t>preparar</a:t>
            </a:r>
            <a:r>
              <a:rPr lang="en-US" sz="3200" dirty="0">
                <a:latin typeface="Comic Sans MS"/>
                <a:cs typeface="Comic Sans MS"/>
              </a:rPr>
              <a:t> a </a:t>
            </a:r>
            <a:r>
              <a:rPr lang="en-US" sz="3200" dirty="0" err="1">
                <a:latin typeface="Comic Sans MS"/>
                <a:cs typeface="Comic Sans MS"/>
              </a:rPr>
              <a:t>tu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dirty="0" err="1">
                <a:latin typeface="Comic Sans MS"/>
                <a:cs typeface="Comic Sans MS"/>
              </a:rPr>
              <a:t>hija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dirty="0" err="1">
                <a:latin typeface="Comic Sans MS"/>
                <a:cs typeface="Comic Sans MS"/>
              </a:rPr>
              <a:t>para</a:t>
            </a:r>
            <a:endParaRPr lang="en-US" sz="3200" dirty="0">
              <a:latin typeface="Comic Sans MS"/>
              <a:cs typeface="Comic Sans M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862641"/>
              </p:ext>
            </p:extLst>
          </p:nvPr>
        </p:nvGraphicFramePr>
        <p:xfrm>
          <a:off x="471831" y="2308742"/>
          <a:ext cx="8530168" cy="4352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2542"/>
                <a:gridCol w="2132542"/>
                <a:gridCol w="2132542"/>
                <a:gridCol w="2132542"/>
              </a:tblGrid>
              <a:tr h="1444513">
                <a:tc>
                  <a:txBody>
                    <a:bodyPr/>
                    <a:lstStyle/>
                    <a:p>
                      <a:r>
                        <a:rPr lang="en-US" dirty="0" smtClean="0"/>
                        <a:t>Practique </a:t>
                      </a:r>
                      <a:r>
                        <a:rPr lang="en-US" dirty="0" err="1" smtClean="0"/>
                        <a:t>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diga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escriba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nombre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apellido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Practique </a:t>
                      </a:r>
                      <a:r>
                        <a:rPr lang="en-US" dirty="0" err="1" smtClean="0">
                          <a:hlinkClick r:id="rId2"/>
                        </a:rPr>
                        <a:t>nombrar</a:t>
                      </a:r>
                      <a:r>
                        <a:rPr lang="en-US" dirty="0" smtClean="0">
                          <a:hlinkClick r:id="rId2"/>
                        </a:rPr>
                        <a:t> </a:t>
                      </a:r>
                      <a:r>
                        <a:rPr lang="en-US" dirty="0" err="1" smtClean="0">
                          <a:hlinkClick r:id="rId2"/>
                        </a:rPr>
                        <a:t>las</a:t>
                      </a:r>
                      <a:r>
                        <a:rPr lang="en-US" dirty="0" smtClean="0">
                          <a:hlinkClick r:id="rId2"/>
                        </a:rPr>
                        <a:t> </a:t>
                      </a:r>
                      <a:r>
                        <a:rPr lang="en-US" dirty="0" err="1" smtClean="0">
                          <a:hlinkClick r:id="rId2"/>
                        </a:rPr>
                        <a:t>letras</a:t>
                      </a:r>
                      <a:r>
                        <a:rPr lang="en-US" dirty="0" smtClean="0">
                          <a:hlinkClick r:id="rId2"/>
                        </a:rPr>
                        <a:t> </a:t>
                      </a:r>
                      <a:r>
                        <a:rPr lang="en-US" dirty="0" err="1" smtClean="0">
                          <a:hlinkClick r:id="rId2"/>
                        </a:rPr>
                        <a:t>mayúsculas</a:t>
                      </a:r>
                      <a:r>
                        <a:rPr lang="en-US" dirty="0" smtClean="0">
                          <a:hlinkClick r:id="rId2"/>
                        </a:rPr>
                        <a:t> y </a:t>
                      </a:r>
                      <a:r>
                        <a:rPr lang="en-US" dirty="0" err="1" smtClean="0">
                          <a:hlinkClick r:id="rId2"/>
                        </a:rPr>
                        <a:t>minúsculas</a:t>
                      </a:r>
                      <a:r>
                        <a:rPr lang="en-US" dirty="0" smtClean="0">
                          <a:hlinkClick r:id="rId2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Practica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escribir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letras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mayúsculas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minúsculas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Canta el ABC con </a:t>
                      </a:r>
                      <a:r>
                        <a:rPr lang="en-US" dirty="0" err="1" smtClean="0">
                          <a:hlinkClick r:id="rId3"/>
                        </a:rPr>
                        <a:t>tu</a:t>
                      </a:r>
                      <a:r>
                        <a:rPr lang="en-US" dirty="0" smtClean="0">
                          <a:hlinkClick r:id="rId3"/>
                        </a:rPr>
                        <a:t> </a:t>
                      </a:r>
                      <a:r>
                        <a:rPr lang="en-US" dirty="0" err="1" smtClean="0">
                          <a:hlinkClick r:id="rId3"/>
                        </a:rPr>
                        <a:t>hijo</a:t>
                      </a:r>
                      <a:r>
                        <a:rPr lang="en-US" dirty="0" smtClean="0">
                          <a:hlinkClick r:id="rId3"/>
                        </a:rPr>
                        <a:t>/</a:t>
                      </a:r>
                      <a:r>
                        <a:rPr lang="en-US" dirty="0" err="1" smtClean="0">
                          <a:hlinkClick r:id="rId3"/>
                        </a:rPr>
                        <a:t>hija</a:t>
                      </a:r>
                      <a:r>
                        <a:rPr lang="en-US" dirty="0" smtClean="0">
                          <a:hlinkClick r:id="rId3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144451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Practica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usando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tijeras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pegamento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Practique </a:t>
                      </a:r>
                      <a:r>
                        <a:rPr lang="en-US" dirty="0" err="1" smtClean="0">
                          <a:hlinkClick r:id="rId4"/>
                        </a:rPr>
                        <a:t>identificando</a:t>
                      </a:r>
                      <a:r>
                        <a:rPr lang="en-US" dirty="0" smtClean="0">
                          <a:hlinkClick r:id="rId4"/>
                        </a:rPr>
                        <a:t> los </a:t>
                      </a:r>
                      <a:r>
                        <a:rPr lang="en-US" dirty="0" err="1" smtClean="0">
                          <a:hlinkClick r:id="rId4"/>
                        </a:rPr>
                        <a:t>números</a:t>
                      </a:r>
                      <a:r>
                        <a:rPr lang="en-US" dirty="0" smtClean="0">
                          <a:hlinkClick r:id="rId4"/>
                        </a:rPr>
                        <a:t> y </a:t>
                      </a:r>
                      <a:r>
                        <a:rPr lang="en-US" dirty="0" err="1" smtClean="0">
                          <a:hlinkClick r:id="rId4"/>
                        </a:rPr>
                        <a:t>contando</a:t>
                      </a:r>
                      <a:r>
                        <a:rPr lang="en-US" dirty="0" smtClean="0">
                          <a:hlinkClick r:id="rId4"/>
                        </a:rPr>
                        <a:t> 1-10.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Hable</a:t>
                      </a:r>
                      <a:r>
                        <a:rPr lang="en-US" dirty="0" smtClean="0"/>
                        <a:t> con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sobre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turnarse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compartir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Hable</a:t>
                      </a:r>
                      <a:r>
                        <a:rPr lang="en-US" dirty="0" smtClean="0"/>
                        <a:t> con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pídale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practique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escuchar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seguir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instrucciones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144451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Enséñele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cómo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atender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necesidades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básicas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como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baños</a:t>
                      </a:r>
                      <a:r>
                        <a:rPr lang="en-US" dirty="0" smtClean="0"/>
                        <a:t> / </a:t>
                      </a:r>
                      <a:r>
                        <a:rPr lang="en-US" dirty="0" err="1" smtClean="0"/>
                        <a:t>pañuelos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papel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Practica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zapatos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con </a:t>
                      </a:r>
                      <a:r>
                        <a:rPr lang="en-US" dirty="0" err="1" smtClean="0"/>
                        <a:t>tu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Hable</a:t>
                      </a:r>
                      <a:r>
                        <a:rPr lang="en-US" dirty="0" smtClean="0"/>
                        <a:t> con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acerca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decirle</a:t>
                      </a:r>
                      <a:r>
                        <a:rPr lang="en-US" dirty="0" smtClean="0"/>
                        <a:t> a un </a:t>
                      </a:r>
                      <a:r>
                        <a:rPr lang="en-US" dirty="0" err="1" smtClean="0"/>
                        <a:t>adulto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algo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está</a:t>
                      </a:r>
                      <a:r>
                        <a:rPr lang="en-US" dirty="0" smtClean="0"/>
                        <a:t> mal.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¡</a:t>
                      </a:r>
                      <a:r>
                        <a:rPr lang="en-US" dirty="0" err="1" smtClean="0"/>
                        <a:t>Léale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! ¡</a:t>
                      </a:r>
                      <a:r>
                        <a:rPr lang="en-US" dirty="0" err="1" smtClean="0"/>
                        <a:t>Escuche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canciones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infantiles</a:t>
                      </a:r>
                      <a:r>
                        <a:rPr lang="en-US" dirty="0" smtClean="0"/>
                        <a:t> con </a:t>
                      </a:r>
                      <a:r>
                        <a:rPr lang="en-US" dirty="0" err="1" smtClean="0"/>
                        <a:t>su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hijo</a:t>
                      </a:r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63" y="3221822"/>
            <a:ext cx="598466" cy="439380"/>
          </a:xfrm>
          <a:prstGeom prst="rect">
            <a:avLst/>
          </a:prstGeom>
        </p:spPr>
      </p:pic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632" y="3221822"/>
            <a:ext cx="873623" cy="409931"/>
          </a:xfrm>
          <a:prstGeom prst="rect">
            <a:avLst/>
          </a:prstGeom>
        </p:spPr>
      </p:pic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21" y="4343762"/>
            <a:ext cx="716442" cy="716442"/>
          </a:xfrm>
          <a:prstGeom prst="rect">
            <a:avLst/>
          </a:prstGeom>
        </p:spPr>
      </p:pic>
      <p:pic>
        <p:nvPicPr>
          <p:cNvPr id="10" name="Picture 9" descr="download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466" y="4479480"/>
            <a:ext cx="657966" cy="683240"/>
          </a:xfrm>
          <a:prstGeom prst="rect">
            <a:avLst/>
          </a:prstGeom>
        </p:spPr>
      </p:pic>
      <p:pic>
        <p:nvPicPr>
          <p:cNvPr id="11" name="Picture 10" descr="download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636" y="4583448"/>
            <a:ext cx="810364" cy="658421"/>
          </a:xfrm>
          <a:prstGeom prst="rect">
            <a:avLst/>
          </a:prstGeom>
        </p:spPr>
      </p:pic>
      <p:pic>
        <p:nvPicPr>
          <p:cNvPr id="12" name="Picture 11" descr="download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95" y="5897393"/>
            <a:ext cx="1185731" cy="757378"/>
          </a:xfrm>
          <a:prstGeom prst="rect">
            <a:avLst/>
          </a:prstGeom>
        </p:spPr>
      </p:pic>
      <p:pic>
        <p:nvPicPr>
          <p:cNvPr id="13" name="Picture 12" descr="download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173" y="6096361"/>
            <a:ext cx="590549" cy="558410"/>
          </a:xfrm>
          <a:prstGeom prst="rect">
            <a:avLst/>
          </a:prstGeom>
        </p:spPr>
      </p:pic>
      <p:pic>
        <p:nvPicPr>
          <p:cNvPr id="14" name="Picture 13" descr="download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717" y="6096361"/>
            <a:ext cx="955493" cy="620054"/>
          </a:xfrm>
          <a:prstGeom prst="rect">
            <a:avLst/>
          </a:prstGeom>
        </p:spPr>
      </p:pic>
      <p:pic>
        <p:nvPicPr>
          <p:cNvPr id="15" name="Picture 14" descr="download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858" y="6096361"/>
            <a:ext cx="571613" cy="620054"/>
          </a:xfrm>
          <a:prstGeom prst="rect">
            <a:avLst/>
          </a:prstGeom>
        </p:spPr>
      </p:pic>
      <p:pic>
        <p:nvPicPr>
          <p:cNvPr id="16" name="Picture 15" descr="download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724" y="4672540"/>
            <a:ext cx="869674" cy="490180"/>
          </a:xfrm>
          <a:prstGeom prst="rect">
            <a:avLst/>
          </a:prstGeom>
        </p:spPr>
      </p:pic>
      <p:pic>
        <p:nvPicPr>
          <p:cNvPr id="17" name="Picture 16" descr="download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35" y="3110534"/>
            <a:ext cx="693622" cy="521219"/>
          </a:xfrm>
          <a:prstGeom prst="rect">
            <a:avLst/>
          </a:prstGeom>
        </p:spPr>
      </p:pic>
      <p:pic>
        <p:nvPicPr>
          <p:cNvPr id="19" name="Picture 18" descr="download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431" y="3223151"/>
            <a:ext cx="759130" cy="519111"/>
          </a:xfrm>
          <a:prstGeom prst="rect">
            <a:avLst/>
          </a:prstGeom>
        </p:spPr>
      </p:pic>
      <p:pic>
        <p:nvPicPr>
          <p:cNvPr id="20" name="Picture 19" descr="download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939" y="814917"/>
            <a:ext cx="1013544" cy="108827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04746" y="922997"/>
            <a:ext cx="4953000" cy="124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0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267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Ways you can get your child ready for</vt:lpstr>
      <vt:lpstr>Maneras de preparar a tu hija para</vt:lpstr>
    </vt:vector>
  </TitlesOfParts>
  <Company>Hempstead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you can get your child ready for</dc:title>
  <dc:creator>Alyssa Tortora</dc:creator>
  <cp:lastModifiedBy>Alyssa Tortora</cp:lastModifiedBy>
  <cp:revision>5</cp:revision>
  <dcterms:created xsi:type="dcterms:W3CDTF">2020-06-17T17:56:05Z</dcterms:created>
  <dcterms:modified xsi:type="dcterms:W3CDTF">2020-06-17T21:23:03Z</dcterms:modified>
</cp:coreProperties>
</file>